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CFB9C-91E3-47AA-8087-376C9CA81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85CA1-AA58-4E6A-9877-E10286F3D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9EF3C-DC19-4819-B9A7-F52119EF8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2E933-6DFC-45A2-AC1E-70A41C1EC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A419A-C0CF-4998-8EAE-DCB4C7A3D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9186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4A20-0B62-4D5C-A53D-41CDF7B4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8E0FE-6996-4F84-BAF1-3D88616CE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0D5A9-0B44-409E-A2C9-B712E03A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3440E-A4EE-4D91-AD09-178D9DE9C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64C2A-F7F7-49E2-9D7E-2A668122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8898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5CFB46-2482-4606-952D-D503A288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7AFC4-B75E-4161-84A4-88F6798D1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DEBC4-3F5E-486C-9C73-28D039FC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5D28D-2B49-4C92-9710-084C0803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B811A-9472-40E8-91B9-664BE38D2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154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C09EA-4600-4825-97F5-663C394B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49E1E-45E5-4FA9-B99A-C7077C32C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1F0AF-BCC9-4E1F-BF60-145FC3B8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0FC5-4123-4C9D-8B05-D24A3376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33C4C-35C8-496A-BBD4-C407C6656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134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7766-7D8C-44CE-BF84-A582BC0C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BCCD4-74F4-4DC9-B157-B833ECE79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490DC-7314-4180-B0C9-BD559C3C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5A9A5-DD70-4DB5-BCE3-1A0060FB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22DF1-A0C8-4E1D-AB1D-8158EB17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682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A11BC-BEC5-4C3A-9824-F6506763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EA763-218C-480A-B316-96B352BDE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C2289-229B-4A30-A9FD-0231A4F9A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D5679-6D16-4EAA-81B9-90934F59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E73E3-A7D0-487D-9964-077EE78B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D7DE4-3B9E-4C90-9097-54247112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067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13CA-21E5-4373-880C-D681C2E6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8382D-7077-44BB-B03F-ACFB80A59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786F4-4CBA-4072-B2DC-6F7054D67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1CC6B-1D13-4083-A673-18CA2668B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C3609-7FCF-4862-AD86-C9B585034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0BA85-B00E-468C-9B51-65347CC8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259F38-91A0-4B29-BA0B-B8753E662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44576-4754-42EF-A25A-E479496EF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123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4DCA-C6A5-4FA5-9918-2605FACA0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E0E000-5113-4F40-B700-4D607724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0C14E9-F9A7-49FF-8CEA-7FC757C4D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79675-D716-4010-92ED-AF4D9292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41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71E4F6-0B4D-4096-BABE-1283162A2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3DA5D8-F617-4A9B-9D03-C437A5274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2D2A2-22E4-480F-AB58-0304CF87C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605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90629-5169-41CD-A18F-5EC14B580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13E00-4E6D-4EF6-9FB6-341FCCE17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6F27D-FEDE-46B2-AB20-C9EB5CAFD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7204B-0C77-4D91-B0EE-96F85C51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66297-6EF0-43DD-A38E-9512AA90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62A10-E272-47D9-AAAE-80478B2F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085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E3EE8-2D4B-427E-A28B-0B2B9F63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A99AC5-2953-42DA-92F6-C5C4E274F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DE0EC-4264-4494-B41E-595D55484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FAC42-4187-4BBF-87DE-9DA11F3C8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2A714-20D1-4745-80E6-AFD2F4F6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D2CFD-C09D-44D0-92BD-10DC7722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039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31A4D7-227C-4273-BDB1-FE17BD840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A934-28A0-4A64-8169-05D104B7C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1CA60-341C-4F18-8FD9-11F64A563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114E5-F9B5-4AE0-A326-B036CE65036C}" type="datetimeFigureOut">
              <a:rPr lang="en-ZA" smtClean="0"/>
              <a:t>2018-01-22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A3328-2192-414A-8300-16428B6FE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AFCA1-DE10-4025-B61E-36D6B8FD5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F0713-5E5B-445B-99C6-C10457DD080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37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BAB4-8601-4EB8-BE2C-14293D0DC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0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ZA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its B - BBEE policy, the government aims to achieve the following objectives</a:t>
            </a:r>
            <a:endParaRPr lang="en-ZA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87B1-146C-4116-80B4-76E8F26EB6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39545"/>
            <a:ext cx="5181600" cy="4752000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6400" dirty="0">
                <a:latin typeface="Arial" panose="020B0604020202020204" pitchFamily="34" charset="0"/>
                <a:cs typeface="Arial" panose="020B0604020202020204" pitchFamily="34" charset="0"/>
              </a:rPr>
              <a:t>Empower more black people to own and manage enterprises. Enterprises are regarded as black-owned if 51% of the enterprise is owned by black people, and black people have substantial management control of the business.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6400" dirty="0">
                <a:latin typeface="Arial" panose="020B0604020202020204" pitchFamily="34" charset="0"/>
                <a:cs typeface="Arial" panose="020B0604020202020204" pitchFamily="34" charset="0"/>
              </a:rPr>
              <a:t>Achieve a substantial change in the racial composition of ownership and management structures and in the skilled occupations of existing and new enterprises.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6400" dirty="0">
                <a:latin typeface="Arial" panose="020B0604020202020204" pitchFamily="34" charset="0"/>
                <a:cs typeface="Arial" panose="020B0604020202020204" pitchFamily="34" charset="0"/>
              </a:rPr>
              <a:t>Promote access to finance for black economic empowerment.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6400" dirty="0">
                <a:latin typeface="Arial" panose="020B0604020202020204" pitchFamily="34" charset="0"/>
                <a:cs typeface="Arial" panose="020B0604020202020204" pitchFamily="34" charset="0"/>
              </a:rPr>
              <a:t>Empower rural and local communities by enabling their access to economic activities, land, infrastructure, ownership and skills. </a:t>
            </a:r>
          </a:p>
          <a:p>
            <a:pPr marL="0" indent="0">
              <a:buNone/>
            </a:pPr>
            <a:endParaRPr lang="en-ZA" sz="1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A086A4-914D-4E1D-9B85-A8B2F66FE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439545"/>
            <a:ext cx="5181600" cy="4752000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5600" dirty="0">
                <a:latin typeface="Arial" panose="020B0604020202020204" pitchFamily="34" charset="0"/>
                <a:cs typeface="Arial" panose="020B0604020202020204" pitchFamily="34" charset="0"/>
              </a:rPr>
              <a:t>Promote human resource development of black people through, for example, mentorships, learnerships and internships. </a:t>
            </a:r>
          </a:p>
          <a:p>
            <a:pPr lv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5600" dirty="0">
                <a:latin typeface="Arial" panose="020B0604020202020204" pitchFamily="34" charset="0"/>
                <a:cs typeface="Arial" panose="020B0604020202020204" pitchFamily="34" charset="0"/>
              </a:rPr>
              <a:t>Increase the extent to which communities, workers, co-operatives and other collective enterprises own and manage existing and new enterprises, and increase their access to economic activities, infrastructure and skills. </a:t>
            </a:r>
          </a:p>
          <a:p>
            <a:pPr lv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5600" dirty="0">
                <a:latin typeface="Arial" panose="020B0604020202020204" pitchFamily="34" charset="0"/>
                <a:cs typeface="Arial" panose="020B0604020202020204" pitchFamily="34" charset="0"/>
              </a:rPr>
              <a:t>Ensure that black-owned enterprises benefit from the government's preferential procurement policies. </a:t>
            </a:r>
          </a:p>
          <a:p>
            <a:pPr lv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5600" dirty="0">
                <a:latin typeface="Arial" panose="020B0604020202020204" pitchFamily="34" charset="0"/>
                <a:cs typeface="Arial" panose="020B0604020202020204" pitchFamily="34" charset="0"/>
              </a:rPr>
              <a:t>Assist in the development of the operational and financial capacity of BEE enterprises, especially small, medium and micro enterprises (SMMEs) and black-owned enterprises. </a:t>
            </a:r>
          </a:p>
          <a:p>
            <a:pPr lv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ZA" sz="5600" dirty="0">
                <a:latin typeface="Arial" panose="020B0604020202020204" pitchFamily="34" charset="0"/>
                <a:cs typeface="Arial" panose="020B0604020202020204" pitchFamily="34" charset="0"/>
              </a:rPr>
              <a:t>Increase the extent to which black women own and manage existing and new enterprises, and facilitate their access to economic activities, infrastructure and skills training</a:t>
            </a: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4565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227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Through its B - BBEE policy, the government aims to achieve the following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Daya</dc:creator>
  <cp:lastModifiedBy>Daya</cp:lastModifiedBy>
  <cp:revision>5</cp:revision>
  <dcterms:created xsi:type="dcterms:W3CDTF">2017-11-30T20:25:45Z</dcterms:created>
  <dcterms:modified xsi:type="dcterms:W3CDTF">2018-01-22T20:44:14Z</dcterms:modified>
</cp:coreProperties>
</file>